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783" r:id="rId2"/>
  </p:sldMasterIdLst>
  <p:notesMasterIdLst>
    <p:notesMasterId r:id="rId4"/>
  </p:notesMasterIdLst>
  <p:sldIdLst>
    <p:sldId id="322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3E54"/>
    <a:srgbClr val="6EA0B0"/>
    <a:srgbClr val="9793AF"/>
    <a:srgbClr val="8D89A4"/>
    <a:srgbClr val="7B7696"/>
    <a:srgbClr val="53516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90" d="100"/>
          <a:sy n="90" d="100"/>
        </p:scale>
        <p:origin x="-2340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4A449-03F2-441D-AEA5-505860BDF596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9691A-2614-4E9C-A5EC-3ED4710BD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301752" y="16288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8197" y="1628800"/>
            <a:ext cx="2089547" cy="4627248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19750" y="1815841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4624" y="1618765"/>
            <a:ext cx="2036691" cy="4637283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7DF2B57-F096-22F8-239A-35531CD88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xmlns="" val="3435291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E9C53C6-8DCC-17AB-D6D1-83FDBCD532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DF0AF3EF-CDA6-C872-C318-08BD4E5CD5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BD273EE-99FD-9149-DE36-5C67A9BB6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676C-3C98-49F6-8F0D-8C4302DBA093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49F9336-6075-9CBC-B439-8A15AFF0B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1D4B0CE-D26C-0F7D-14C1-05234C9C0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03A6-4B39-4A3C-935A-65414A843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0668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5AB88AD-4AFC-5F6E-4967-084A6A118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E2E6C6C-5AE6-34A7-D35C-228108E9A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7E5219E-932A-A508-F939-C56BA736C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676C-3C98-49F6-8F0D-8C4302DBA093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FC98B60-2584-4E8E-4567-B9B91D1DF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0F8A453-FB62-3745-99AE-388E6941B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03A6-4B39-4A3C-935A-65414A843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57357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0A2F0D-A796-FE12-B98A-6445C3EEC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F8A1F56-61B2-C3EC-AA62-25BA8599F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E482FD2-9592-F4A8-7C20-EF0970D08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676C-3C98-49F6-8F0D-8C4302DBA093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7FB7A76-C6A0-1080-12DB-744BB3128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227AA7F-2C12-7702-0988-877FC478D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03A6-4B39-4A3C-935A-65414A843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73276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EDC180E-FEEF-A96A-9ABD-7F4C76604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FC7D63D-1329-111B-1A15-E1763D6CEE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DCDC284-597E-C428-0E04-91B6004833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FD9C91E-F32F-33CE-5B89-5A61BC64D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676C-3C98-49F6-8F0D-8C4302DBA093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CC35461-2F73-356F-3B17-9335A9A31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ED28390-6D6E-B97C-0046-7536FCCAD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03A6-4B39-4A3C-935A-65414A843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5799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282589" y="1383117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A2405B2-8813-3ACC-6367-1FAFC0F4D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AD1A787-99A5-ACA1-B8D8-A3840742A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6AD7BB5-416C-4C36-3A03-08327590A9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009E93FE-7B60-B972-1EA0-22EE00F79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33ABCD96-9A5F-37BB-E309-558EC22F6F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A8FB299F-97CC-D299-B2F3-B16356039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676C-3C98-49F6-8F0D-8C4302DBA093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50486F11-9851-31ED-DEA0-0C1D0EEBC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58F38863-CF04-9CC4-0F4D-22114B895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03A6-4B39-4A3C-935A-65414A843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8619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651EDE8-63CB-23E9-2408-166C1ABD2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CFE465E0-E617-A5A3-3ED0-98F15E364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676C-3C98-49F6-8F0D-8C4302DBA093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3E5E56E0-DADB-D21B-A1DA-E29D65AEA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970E3EFA-2C65-C1F4-CE57-08BF95A57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03A6-4B39-4A3C-935A-65414A843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98992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DA15CE73-C18C-004B-79C7-F4E427AA1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676C-3C98-49F6-8F0D-8C4302DBA093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F6DDA55B-F559-2420-E4CD-54A63BF7D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60C64977-697C-8077-D503-7FDF1B636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03A6-4B39-4A3C-935A-65414A843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13732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AE3F057-FA36-CF78-E193-F0E9BBA72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D3B7F48-E68A-0CC4-518B-B58070DB8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B50EE63-3A5E-B849-3749-295DCBFF08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6E2F3D0-A19A-7F8A-78C0-D231610A9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676C-3C98-49F6-8F0D-8C4302DBA093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269A0B5-3742-D14E-6947-FB13F23C4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6D23AF5-70AD-FC58-7BCB-F32B4CFD0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03A6-4B39-4A3C-935A-65414A843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3591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D32A85-DAC2-15AA-1B50-53DD80333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F04060C6-CB72-216C-C84A-D04197B47C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C6BBB75-674F-D847-7C8E-CB7E1A7789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9457BA1-F0B0-1181-FD7A-93418909F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676C-3C98-49F6-8F0D-8C4302DBA093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10057DC-1598-CFC3-5343-743E7F238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C9AB74D-6EE4-76E6-C5BB-0C279F1A6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03A6-4B39-4A3C-935A-65414A843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73754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7B55FF2-6743-B6DC-D7BE-5CA298358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F4A06699-A58B-9281-3E88-857833F60A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A4357A9-8229-5BB0-4A5A-2A9B00E01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676C-3C98-49F6-8F0D-8C4302DBA093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EB1D269-6C32-38E5-39B8-E07E0C360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85AE15A-4F99-52CC-728B-B37F10A82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03A6-4B39-4A3C-935A-65414A843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11661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487115DC-7114-C8D0-EDE0-0A6D472091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899D545-F9D6-7BFA-BE08-D7F33CEE8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4A62FA3-B57A-FFD6-94FD-29CB2FEFC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676C-3C98-49F6-8F0D-8C4302DBA093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4522FB0-3FAE-2F7A-3B12-037E227FD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E47FDEC-6235-1857-6F51-244F5E850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03A6-4B39-4A3C-935A-65414A843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2394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 userDrawn="1"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577" y="1889902"/>
            <a:ext cx="4273294" cy="437281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483794"/>
            <a:ext cx="8833104" cy="21875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0024" y="1889901"/>
            <a:ext cx="4235322" cy="43728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dirty="0"/>
              <a:t>Образец текста</a:t>
            </a: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0024" y="2381199"/>
            <a:ext cx="3896007" cy="1636651"/>
          </a:xfrm>
        </p:spPr>
        <p:txBody>
          <a:bodyPr/>
          <a:lstStyle>
            <a:lvl1pPr>
              <a:defRPr sz="1600"/>
            </a:lvl1pPr>
          </a:lstStyle>
          <a:p>
            <a:pPr lvl="0" eaLnBrk="1" latinLnBrk="0" hangingPunct="1"/>
            <a:r>
              <a:rPr lang="ru-RU" dirty="0"/>
              <a:t>Образец текста</a:t>
            </a:r>
          </a:p>
          <a:p>
            <a:pPr lvl="1" eaLnBrk="1" latinLnBrk="0" hangingPunct="1"/>
            <a:r>
              <a:rPr lang="ru-RU" dirty="0"/>
              <a:t>Второй уровень</a:t>
            </a:r>
          </a:p>
          <a:p>
            <a:pPr lvl="2" eaLnBrk="1" latinLnBrk="0" hangingPunct="1"/>
            <a:r>
              <a:rPr lang="ru-RU" dirty="0"/>
              <a:t>Третий уровень</a:t>
            </a:r>
          </a:p>
          <a:p>
            <a:pPr lvl="3" eaLnBrk="1" latinLnBrk="0" hangingPunct="1"/>
            <a:r>
              <a:rPr lang="ru-RU" dirty="0" err="1"/>
              <a:t>Четвертый</a:t>
            </a:r>
            <a:r>
              <a:rPr lang="ru-RU" dirty="0"/>
              <a:t> уровень</a:t>
            </a:r>
          </a:p>
          <a:p>
            <a:pPr lvl="4" eaLnBrk="1" latinLnBrk="0" hangingPunct="1"/>
            <a:r>
              <a:rPr lang="ru-RU" dirty="0"/>
              <a:t>Пятый уровень</a:t>
            </a:r>
            <a:endParaRPr kumimoji="0" lang="en-US" dirty="0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724400" y="2404873"/>
            <a:ext cx="4111751" cy="1687559"/>
          </a:xfrm>
        </p:spPr>
        <p:txBody>
          <a:bodyPr/>
          <a:lstStyle>
            <a:lvl1pPr>
              <a:defRPr sz="1600"/>
            </a:lvl1pPr>
          </a:lstStyle>
          <a:p>
            <a:pPr lvl="0" eaLnBrk="1" latinLnBrk="0" hangingPunct="1"/>
            <a:r>
              <a:rPr lang="ru-RU" dirty="0"/>
              <a:t>Образец текста</a:t>
            </a:r>
          </a:p>
          <a:p>
            <a:pPr lvl="1" eaLnBrk="1" latinLnBrk="0" hangingPunct="1"/>
            <a:r>
              <a:rPr lang="ru-RU" dirty="0"/>
              <a:t>Второй уровень</a:t>
            </a:r>
          </a:p>
          <a:p>
            <a:pPr lvl="2" eaLnBrk="1" latinLnBrk="0" hangingPunct="1"/>
            <a:r>
              <a:rPr lang="ru-RU" dirty="0"/>
              <a:t>Третий уровень</a:t>
            </a:r>
          </a:p>
          <a:p>
            <a:pPr lvl="3" eaLnBrk="1" latinLnBrk="0" hangingPunct="1"/>
            <a:r>
              <a:rPr lang="ru-RU" dirty="0" err="1"/>
              <a:t>Четвертый</a:t>
            </a:r>
            <a:r>
              <a:rPr lang="ru-RU" dirty="0"/>
              <a:t> уровень</a:t>
            </a:r>
          </a:p>
          <a:p>
            <a:pPr lvl="4" eaLnBrk="1" latinLnBrk="0" hangingPunct="1"/>
            <a:r>
              <a:rPr lang="ru-RU" dirty="0"/>
              <a:t>Пятый уровень</a:t>
            </a:r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2CB5CFC6-18DE-DF21-84DD-BE186D3E5BC7}"/>
              </a:ext>
            </a:extLst>
          </p:cNvPr>
          <p:cNvSpPr/>
          <p:nvPr userDrawn="1"/>
        </p:nvSpPr>
        <p:spPr>
          <a:xfrm>
            <a:off x="158877" y="1289963"/>
            <a:ext cx="8833104" cy="534653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xmlns="" id="{69B7129A-D190-C64A-9756-44E24086FC2F}"/>
              </a:ext>
            </a:extLst>
          </p:cNvPr>
          <p:cNvSpPr/>
          <p:nvPr userDrawn="1"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18D3BEDE-F87B-BE30-CC9C-AA01D2C01034}"/>
              </a:ext>
            </a:extLst>
          </p:cNvPr>
          <p:cNvSpPr/>
          <p:nvPr userDrawn="1"/>
        </p:nvSpPr>
        <p:spPr>
          <a:xfrm>
            <a:off x="4654202" y="1906893"/>
            <a:ext cx="4189771" cy="437281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57C7DEAB-9FE2-D031-90DD-BA992E3EEFE5}"/>
              </a:ext>
            </a:extLst>
          </p:cNvPr>
          <p:cNvSpPr/>
          <p:nvPr userDrawn="1"/>
        </p:nvSpPr>
        <p:spPr>
          <a:xfrm>
            <a:off x="255577" y="4146923"/>
            <a:ext cx="4256634" cy="437281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26997EC8-5D30-6BF8-0F31-A3046860C572}"/>
              </a:ext>
            </a:extLst>
          </p:cNvPr>
          <p:cNvSpPr/>
          <p:nvPr userDrawn="1"/>
        </p:nvSpPr>
        <p:spPr>
          <a:xfrm>
            <a:off x="4648412" y="4146923"/>
            <a:ext cx="4205105" cy="437281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8" name="Текст 3">
            <a:extLst>
              <a:ext uri="{FF2B5EF4-FFF2-40B4-BE49-F238E27FC236}">
                <a16:creationId xmlns:a16="http://schemas.microsoft.com/office/drawing/2014/main" xmlns="" id="{4069FB5F-1F71-10AC-C444-DE8582742C6C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4660619" y="1893623"/>
            <a:ext cx="4287852" cy="43728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dirty="0"/>
              <a:t>Образец текста</a:t>
            </a:r>
          </a:p>
        </p:txBody>
      </p:sp>
      <p:sp>
        <p:nvSpPr>
          <p:cNvPr id="29" name="Содержимое 23">
            <a:extLst>
              <a:ext uri="{FF2B5EF4-FFF2-40B4-BE49-F238E27FC236}">
                <a16:creationId xmlns:a16="http://schemas.microsoft.com/office/drawing/2014/main" xmlns="" id="{4D2AB35C-6EBD-57BA-E18B-08108C51E17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00024" y="4636245"/>
            <a:ext cx="3896007" cy="1636651"/>
          </a:xfrm>
        </p:spPr>
        <p:txBody>
          <a:bodyPr/>
          <a:lstStyle>
            <a:lvl1pPr>
              <a:defRPr sz="1600"/>
            </a:lvl1pPr>
          </a:lstStyle>
          <a:p>
            <a:pPr lvl="0" eaLnBrk="1" latinLnBrk="0" hangingPunct="1"/>
            <a:r>
              <a:rPr lang="ru-RU" dirty="0"/>
              <a:t>Образец текста</a:t>
            </a:r>
          </a:p>
          <a:p>
            <a:pPr lvl="1" eaLnBrk="1" latinLnBrk="0" hangingPunct="1"/>
            <a:r>
              <a:rPr lang="ru-RU" dirty="0"/>
              <a:t>Второй уровень</a:t>
            </a:r>
          </a:p>
          <a:p>
            <a:pPr lvl="2" eaLnBrk="1" latinLnBrk="0" hangingPunct="1"/>
            <a:r>
              <a:rPr lang="ru-RU" dirty="0"/>
              <a:t>Третий уровень</a:t>
            </a:r>
          </a:p>
          <a:p>
            <a:pPr lvl="3" eaLnBrk="1" latinLnBrk="0" hangingPunct="1"/>
            <a:r>
              <a:rPr lang="ru-RU" dirty="0" err="1"/>
              <a:t>Четвертый</a:t>
            </a:r>
            <a:r>
              <a:rPr lang="ru-RU" dirty="0"/>
              <a:t> уровень</a:t>
            </a:r>
          </a:p>
          <a:p>
            <a:pPr lvl="4" eaLnBrk="1" latinLnBrk="0" hangingPunct="1"/>
            <a:r>
              <a:rPr lang="ru-RU" dirty="0"/>
              <a:t>Пятый уровень</a:t>
            </a:r>
            <a:endParaRPr kumimoji="0" lang="en-US" dirty="0"/>
          </a:p>
        </p:txBody>
      </p:sp>
      <p:sp>
        <p:nvSpPr>
          <p:cNvPr id="30" name="Содержимое 23">
            <a:extLst>
              <a:ext uri="{FF2B5EF4-FFF2-40B4-BE49-F238E27FC236}">
                <a16:creationId xmlns:a16="http://schemas.microsoft.com/office/drawing/2014/main" xmlns="" id="{07165D27-FEDF-B4D1-CCD4-9624AB01EB7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87659" y="4700514"/>
            <a:ext cx="4156316" cy="1636651"/>
          </a:xfrm>
        </p:spPr>
        <p:txBody>
          <a:bodyPr/>
          <a:lstStyle>
            <a:lvl1pPr>
              <a:defRPr sz="1600"/>
            </a:lvl1pPr>
          </a:lstStyle>
          <a:p>
            <a:pPr lvl="0" eaLnBrk="1" latinLnBrk="0" hangingPunct="1"/>
            <a:r>
              <a:rPr lang="ru-RU" dirty="0"/>
              <a:t>Образец текста</a:t>
            </a:r>
          </a:p>
          <a:p>
            <a:pPr lvl="1" eaLnBrk="1" latinLnBrk="0" hangingPunct="1"/>
            <a:r>
              <a:rPr lang="ru-RU" dirty="0"/>
              <a:t>Второй уровень</a:t>
            </a:r>
          </a:p>
          <a:p>
            <a:pPr lvl="2" eaLnBrk="1" latinLnBrk="0" hangingPunct="1"/>
            <a:r>
              <a:rPr lang="ru-RU" dirty="0"/>
              <a:t>Третий уровень</a:t>
            </a:r>
          </a:p>
          <a:p>
            <a:pPr lvl="3" eaLnBrk="1" latinLnBrk="0" hangingPunct="1"/>
            <a:r>
              <a:rPr lang="ru-RU" dirty="0" err="1"/>
              <a:t>Четвертый</a:t>
            </a:r>
            <a:r>
              <a:rPr lang="ru-RU" dirty="0"/>
              <a:t> уровень</a:t>
            </a:r>
          </a:p>
          <a:p>
            <a:pPr lvl="4" eaLnBrk="1" latinLnBrk="0" hangingPunct="1"/>
            <a:r>
              <a:rPr lang="ru-RU" dirty="0"/>
              <a:t>Пятый уровень</a:t>
            </a:r>
            <a:endParaRPr kumimoji="0" lang="en-US" dirty="0"/>
          </a:p>
        </p:txBody>
      </p:sp>
      <p:sp>
        <p:nvSpPr>
          <p:cNvPr id="31" name="Текст 3">
            <a:extLst>
              <a:ext uri="{FF2B5EF4-FFF2-40B4-BE49-F238E27FC236}">
                <a16:creationId xmlns:a16="http://schemas.microsoft.com/office/drawing/2014/main" xmlns="" id="{5FB4362F-2C78-44C9-1E2C-2279B4884525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728680" y="4215978"/>
            <a:ext cx="4256634" cy="43728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dirty="0"/>
              <a:t>Образец текста</a:t>
            </a:r>
          </a:p>
        </p:txBody>
      </p:sp>
      <p:sp>
        <p:nvSpPr>
          <p:cNvPr id="32" name="Текст 3">
            <a:extLst>
              <a:ext uri="{FF2B5EF4-FFF2-40B4-BE49-F238E27FC236}">
                <a16:creationId xmlns:a16="http://schemas.microsoft.com/office/drawing/2014/main" xmlns="" id="{029EC9C2-50DB-D0BB-8F58-4EF60A57C325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329391" y="4202012"/>
            <a:ext cx="4256634" cy="43728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dirty="0"/>
              <a:t>Образец текста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B4E63AD-B97B-A4E4-AF58-6195CF2B1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C191CC08-FF9E-6F36-D335-0F8B4F0F3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D7BDCD7D-04F5-16F7-63D6-44F592436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40FF783-F432-0C02-ACBD-30872F6A6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532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4B566E1-58BA-0593-7117-48975735C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2081A4B-F21F-B5EC-813A-0DCA103EA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8DB58084-1EF7-F280-775B-D37532142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C98E8663-B0C4-46A8-651C-604489CB6869}"/>
              </a:ext>
            </a:extLst>
          </p:cNvPr>
          <p:cNvSpPr/>
          <p:nvPr userDrawn="1"/>
        </p:nvSpPr>
        <p:spPr>
          <a:xfrm>
            <a:off x="152400" y="1268760"/>
            <a:ext cx="8833104" cy="534653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xmlns="" id="{CD4B6915-D78F-0D21-C1BF-9AD7B95A4B35}"/>
              </a:ext>
            </a:extLst>
          </p:cNvPr>
          <p:cNvSpPr/>
          <p:nvPr userDrawn="1"/>
        </p:nvSpPr>
        <p:spPr>
          <a:xfrm>
            <a:off x="4361688" y="105530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575391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C2EED2FF-20CA-59AD-31A1-9B7ADF734557}"/>
              </a:ext>
            </a:extLst>
          </p:cNvPr>
          <p:cNvSpPr/>
          <p:nvPr userDrawn="1"/>
        </p:nvSpPr>
        <p:spPr>
          <a:xfrm>
            <a:off x="179512" y="1450876"/>
            <a:ext cx="2743200" cy="4831975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Содержимое 19">
            <a:extLst>
              <a:ext uri="{FF2B5EF4-FFF2-40B4-BE49-F238E27FC236}">
                <a16:creationId xmlns:a16="http://schemas.microsoft.com/office/drawing/2014/main" xmlns="" id="{62194AD2-42B8-24B1-0001-28DDBAF7313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59832" y="1450875"/>
            <a:ext cx="5638800" cy="4831975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E883688-7EC0-9809-D8AB-87963438C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C5A0EE41-F72D-0A41-399A-3C9093ECB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192A57BB-170A-2E0E-6C6B-49DD12CBE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2569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82" r:id="rId6"/>
    <p:sldLayoutId id="2147483781" r:id="rId7"/>
    <p:sldLayoutId id="2147483774" r:id="rId8"/>
    <p:sldLayoutId id="2147483780" r:id="rId9"/>
    <p:sldLayoutId id="2147483775" r:id="rId10"/>
    <p:sldLayoutId id="2147483776" r:id="rId11"/>
    <p:sldLayoutId id="2147483777" r:id="rId12"/>
    <p:sldLayoutId id="2147483778" r:id="rId13"/>
    <p:sldLayoutId id="2147483779" r:id="rId14"/>
    <p:sldLayoutId id="2147483797" r:id="rId15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A975391-80F9-CAB7-C9BC-C8B282565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024C116-2A5C-4C71-4AF0-3B139C6AF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D2F8C06-320B-EF08-FE0F-4CDA132FB0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2676C-3C98-49F6-8F0D-8C4302DBA093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370F2DD-C11F-ACFA-7A05-A1BB88B0C3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9DACFCD-6DFB-91BD-F9A5-2F841CB2DC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603A6-4B39-4A3C-935A-65414A843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1091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88F754BE-2859-1F84-C0AA-11852D42ED22}"/>
              </a:ext>
            </a:extLst>
          </p:cNvPr>
          <p:cNvSpPr txBox="1"/>
          <p:nvPr/>
        </p:nvSpPr>
        <p:spPr>
          <a:xfrm>
            <a:off x="307848" y="1340767"/>
            <a:ext cx="8534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n/>
                <a:solidFill>
                  <a:srgbClr val="403E54"/>
                </a:solidFill>
              </a:rPr>
              <a:t>Пакет документов сопровождающий деятельность УПК</a:t>
            </a:r>
            <a:endParaRPr lang="ru-RU" sz="2000" b="1" cap="none" spc="0" dirty="0">
              <a:ln/>
              <a:solidFill>
                <a:srgbClr val="403E54"/>
              </a:solidFill>
              <a:effectLst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6210F044-9CFC-750A-7CB7-0F95E9A69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>
            <a:normAutofit fontScale="90000"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               Государственное бюджетное профессиональное образовательное учреждение «Пятигорский техникум торговли, технологий и сервиса»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D83AC2FA-585E-6E69-3907-DAEAA8B35A2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848" y="291829"/>
            <a:ext cx="792088" cy="78694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8F754BE-2859-1F84-C0AA-11852D42ED22}"/>
              </a:ext>
            </a:extLst>
          </p:cNvPr>
          <p:cNvSpPr txBox="1"/>
          <p:nvPr/>
        </p:nvSpPr>
        <p:spPr>
          <a:xfrm>
            <a:off x="301625" y="2348880"/>
            <a:ext cx="8534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ru-RU" sz="2000" b="1" cap="none" spc="0" dirty="0">
              <a:ln/>
              <a:solidFill>
                <a:srgbClr val="403E54"/>
              </a:solidFill>
              <a:effectLst/>
            </a:endParaRPr>
          </a:p>
        </p:txBody>
      </p:sp>
      <p:sp>
        <p:nvSpPr>
          <p:cNvPr id="9" name="Содержимое 5"/>
          <p:cNvSpPr txBox="1">
            <a:spLocks/>
          </p:cNvSpPr>
          <p:nvPr/>
        </p:nvSpPr>
        <p:spPr>
          <a:xfrm>
            <a:off x="307848" y="2285992"/>
            <a:ext cx="8575148" cy="378621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69875" indent="-176213">
              <a:lnSpc>
                <a:spcPct val="150000"/>
              </a:lnSpc>
              <a:spcBef>
                <a:spcPct val="20000"/>
              </a:spcBef>
              <a:spcAft>
                <a:spcPts val="800"/>
              </a:spcAft>
              <a:buClr>
                <a:schemeClr val="accent1"/>
              </a:buClr>
              <a:buSzPct val="85000"/>
              <a:tabLst>
                <a:tab pos="457200" algn="l"/>
              </a:tabLst>
              <a:defRPr/>
            </a:pPr>
            <a:endParaRPr lang="ru-RU" dirty="0" smtClean="0">
              <a:solidFill>
                <a:srgbClr val="53516F"/>
              </a:solidFill>
            </a:endParaRPr>
          </a:p>
          <a:p>
            <a:pPr marL="269875" marR="0" lvl="0" indent="-176213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800"/>
              </a:spcAft>
              <a:buClr>
                <a:schemeClr val="accent1"/>
              </a:buClr>
              <a:buSzPct val="85000"/>
              <a:tabLst>
                <a:tab pos="457200" algn="l"/>
              </a:tabLst>
              <a:defRPr/>
            </a:pPr>
            <a:r>
              <a:rPr kumimoji="0" lang="ru-RU" b="0" i="0" u="none" strike="noStrike" kern="100" cap="none" spc="0" normalizeH="0" noProof="0" dirty="0" smtClean="0">
                <a:ln>
                  <a:noFill/>
                </a:ln>
                <a:solidFill>
                  <a:srgbClr val="403E54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ru-RU" b="0" i="0" u="none" strike="noStrike" kern="100" cap="none" spc="0" normalizeH="0" baseline="0" noProof="0" dirty="0" smtClean="0">
              <a:ln>
                <a:noFill/>
              </a:ln>
              <a:solidFill>
                <a:srgbClr val="403E54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endParaRPr kumimoji="0" lang="ru-RU" sz="1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2" name="Группа 9"/>
          <p:cNvGrpSpPr/>
          <p:nvPr/>
        </p:nvGrpSpPr>
        <p:grpSpPr>
          <a:xfrm>
            <a:off x="467544" y="2110454"/>
            <a:ext cx="1623613" cy="1318546"/>
            <a:chOff x="0" y="821519"/>
            <a:chExt cx="1903761" cy="1318546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0" y="821519"/>
              <a:ext cx="1903761" cy="1318546"/>
            </a:xfrm>
            <a:prstGeom prst="roundRect">
              <a:avLst>
                <a:gd name="adj" fmla="val 10000"/>
              </a:avLst>
            </a:prstGeom>
            <a:noFill/>
            <a:ln>
              <a:solidFill>
                <a:srgbClr val="6EA0B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Скругленный прямоугольник 4"/>
            <p:cNvSpPr/>
            <p:nvPr/>
          </p:nvSpPr>
          <p:spPr>
            <a:xfrm>
              <a:off x="19266" y="997057"/>
              <a:ext cx="1884495" cy="9269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dirty="0" smtClean="0">
                  <a:solidFill>
                    <a:schemeClr val="tx1"/>
                  </a:solidFill>
                </a:rPr>
                <a:t>ПРИКАЗ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dirty="0" smtClean="0">
                  <a:solidFill>
                    <a:schemeClr val="tx1"/>
                  </a:solidFill>
                </a:rPr>
                <a:t>о создании учебно-производственного комплекса</a:t>
              </a:r>
              <a:endParaRPr lang="ru-RU" sz="12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Группа 21"/>
          <p:cNvGrpSpPr/>
          <p:nvPr/>
        </p:nvGrpSpPr>
        <p:grpSpPr>
          <a:xfrm>
            <a:off x="2339752" y="3789040"/>
            <a:ext cx="3600399" cy="1352179"/>
            <a:chOff x="3469903" y="3349436"/>
            <a:chExt cx="1440163" cy="859242"/>
          </a:xfrm>
        </p:grpSpPr>
        <p:sp>
          <p:nvSpPr>
            <p:cNvPr id="23" name="Овал 22"/>
            <p:cNvSpPr/>
            <p:nvPr/>
          </p:nvSpPr>
          <p:spPr>
            <a:xfrm>
              <a:off x="3469903" y="3349436"/>
              <a:ext cx="1440163" cy="859242"/>
            </a:xfrm>
            <a:prstGeom prst="ellipse">
              <a:avLst/>
            </a:prstGeom>
            <a:noFill/>
            <a:ln>
              <a:solidFill>
                <a:srgbClr val="6EA0B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Овал 4"/>
            <p:cNvSpPr/>
            <p:nvPr/>
          </p:nvSpPr>
          <p:spPr>
            <a:xfrm>
              <a:off x="3691134" y="3473980"/>
              <a:ext cx="1018349" cy="6075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 smtClean="0">
                  <a:solidFill>
                    <a:schemeClr val="tx1"/>
                  </a:solidFill>
                </a:rPr>
                <a:t>Пакет документов, (обязательный минимум), сопровождающий деятельность учебно-производственного комплекса</a:t>
              </a:r>
              <a:endParaRPr lang="ru-RU" sz="14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Группа 24"/>
          <p:cNvGrpSpPr/>
          <p:nvPr/>
        </p:nvGrpSpPr>
        <p:grpSpPr>
          <a:xfrm>
            <a:off x="483975" y="4583157"/>
            <a:ext cx="1623613" cy="1318546"/>
            <a:chOff x="0" y="821519"/>
            <a:chExt cx="1903761" cy="1318546"/>
          </a:xfrm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0" y="821519"/>
              <a:ext cx="1903761" cy="1318546"/>
            </a:xfrm>
            <a:prstGeom prst="roundRect">
              <a:avLst>
                <a:gd name="adj" fmla="val 10000"/>
              </a:avLst>
            </a:prstGeom>
            <a:noFill/>
            <a:ln>
              <a:solidFill>
                <a:srgbClr val="6EA0B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Скругленный прямоугольник 4"/>
            <p:cNvSpPr/>
            <p:nvPr/>
          </p:nvSpPr>
          <p:spPr>
            <a:xfrm>
              <a:off x="19266" y="997057"/>
              <a:ext cx="1884495" cy="9269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dirty="0" smtClean="0">
                  <a:solidFill>
                    <a:schemeClr val="tx1"/>
                  </a:solidFill>
                </a:rPr>
                <a:t>ПОЛОЖЕНИЕ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dirty="0" smtClean="0">
                  <a:solidFill>
                    <a:schemeClr val="tx1"/>
                  </a:solidFill>
                </a:rPr>
                <a:t>об учебно-производственном комплексе</a:t>
              </a:r>
              <a:endParaRPr lang="ru-RU" sz="12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Группа 27"/>
          <p:cNvGrpSpPr/>
          <p:nvPr/>
        </p:nvGrpSpPr>
        <p:grpSpPr>
          <a:xfrm>
            <a:off x="6300192" y="2089717"/>
            <a:ext cx="2272743" cy="1339283"/>
            <a:chOff x="181037" y="800782"/>
            <a:chExt cx="1904648" cy="1339283"/>
          </a:xfrm>
        </p:grpSpPr>
        <p:sp>
          <p:nvSpPr>
            <p:cNvPr id="29" name="Скругленный прямоугольник 28"/>
            <p:cNvSpPr/>
            <p:nvPr/>
          </p:nvSpPr>
          <p:spPr>
            <a:xfrm>
              <a:off x="181037" y="800782"/>
              <a:ext cx="1903761" cy="1318546"/>
            </a:xfrm>
            <a:prstGeom prst="roundRect">
              <a:avLst>
                <a:gd name="adj" fmla="val 10000"/>
              </a:avLst>
            </a:prstGeom>
            <a:noFill/>
            <a:ln>
              <a:solidFill>
                <a:srgbClr val="6EA0B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Скругленный прямоугольник 4"/>
            <p:cNvSpPr/>
            <p:nvPr/>
          </p:nvSpPr>
          <p:spPr>
            <a:xfrm>
              <a:off x="201190" y="821519"/>
              <a:ext cx="1884495" cy="13185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dirty="0" smtClean="0">
                  <a:solidFill>
                    <a:schemeClr val="tx1"/>
                  </a:solidFill>
                </a:rPr>
                <a:t>ПРИКАЗ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dirty="0" smtClean="0">
                  <a:solidFill>
                    <a:schemeClr val="tx1"/>
                  </a:solidFill>
                </a:rPr>
                <a:t>О назначении руководителя учебно-производственным комплексом</a:t>
              </a:r>
              <a:endParaRPr lang="ru-RU" sz="12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Группа 30"/>
          <p:cNvGrpSpPr/>
          <p:nvPr/>
        </p:nvGrpSpPr>
        <p:grpSpPr>
          <a:xfrm>
            <a:off x="6300192" y="4095074"/>
            <a:ext cx="2376264" cy="1773846"/>
            <a:chOff x="0" y="623496"/>
            <a:chExt cx="1903761" cy="1489049"/>
          </a:xfrm>
        </p:grpSpPr>
        <p:sp>
          <p:nvSpPr>
            <p:cNvPr id="32" name="Скругленный прямоугольник 31"/>
            <p:cNvSpPr/>
            <p:nvPr/>
          </p:nvSpPr>
          <p:spPr>
            <a:xfrm>
              <a:off x="0" y="640177"/>
              <a:ext cx="1903761" cy="1472367"/>
            </a:xfrm>
            <a:prstGeom prst="roundRect">
              <a:avLst>
                <a:gd name="adj" fmla="val 10000"/>
              </a:avLst>
            </a:prstGeom>
            <a:noFill/>
            <a:ln>
              <a:solidFill>
                <a:srgbClr val="6EA0B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Скругленный прямоугольник 4"/>
            <p:cNvSpPr/>
            <p:nvPr/>
          </p:nvSpPr>
          <p:spPr>
            <a:xfrm>
              <a:off x="19266" y="623496"/>
              <a:ext cx="1884495" cy="14890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dirty="0" smtClean="0">
                  <a:solidFill>
                    <a:schemeClr val="tx1"/>
                  </a:solidFill>
                </a:rPr>
                <a:t>Внесение изменений в Устав и в Единый государственный реестр юридических лиц в связи с созданием структурного подразделения и новых видов деятельности (ОКВЭД)</a:t>
              </a:r>
            </a:p>
          </p:txBody>
        </p:sp>
      </p:grpSp>
      <p:cxnSp>
        <p:nvCxnSpPr>
          <p:cNvPr id="37" name="Прямая со стрелкой 36"/>
          <p:cNvCxnSpPr/>
          <p:nvPr/>
        </p:nvCxnSpPr>
        <p:spPr>
          <a:xfrm>
            <a:off x="2107588" y="3429000"/>
            <a:ext cx="913114" cy="4639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H="1">
            <a:off x="4982136" y="3048221"/>
            <a:ext cx="1247125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V="1">
            <a:off x="2244756" y="5141219"/>
            <a:ext cx="1008110" cy="5444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H="1" flipV="1">
            <a:off x="4982136" y="5141219"/>
            <a:ext cx="1031101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Группа 33"/>
          <p:cNvGrpSpPr/>
          <p:nvPr/>
        </p:nvGrpSpPr>
        <p:grpSpPr>
          <a:xfrm>
            <a:off x="2892828" y="2001739"/>
            <a:ext cx="2272743" cy="1406523"/>
            <a:chOff x="181037" y="800781"/>
            <a:chExt cx="1904648" cy="1791897"/>
          </a:xfrm>
        </p:grpSpPr>
        <p:sp>
          <p:nvSpPr>
            <p:cNvPr id="35" name="Скругленный прямоугольник 34"/>
            <p:cNvSpPr/>
            <p:nvPr/>
          </p:nvSpPr>
          <p:spPr>
            <a:xfrm>
              <a:off x="181037" y="800781"/>
              <a:ext cx="1903761" cy="1791896"/>
            </a:xfrm>
            <a:prstGeom prst="roundRect">
              <a:avLst>
                <a:gd name="adj" fmla="val 10000"/>
              </a:avLst>
            </a:prstGeom>
            <a:noFill/>
            <a:ln>
              <a:solidFill>
                <a:srgbClr val="6EA0B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Скругленный прямоугольник 4"/>
            <p:cNvSpPr/>
            <p:nvPr/>
          </p:nvSpPr>
          <p:spPr>
            <a:xfrm>
              <a:off x="201190" y="821519"/>
              <a:ext cx="1884495" cy="17711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dirty="0" smtClean="0">
                  <a:solidFill>
                    <a:schemeClr val="tx1"/>
                  </a:solidFill>
                </a:rPr>
                <a:t>ФЗ от 21.11.2022 № 449-ФЗ «О внесении изменений в статьи 27,28 Федерального закона от 29 декабря 2012 года № 273-ФЗ «Об образовании в Российской Федерации»</a:t>
              </a:r>
            </a:p>
          </p:txBody>
        </p:sp>
      </p:grpSp>
      <p:cxnSp>
        <p:nvCxnSpPr>
          <p:cNvPr id="45" name="Прямая со стрелкой 44"/>
          <p:cNvCxnSpPr/>
          <p:nvPr/>
        </p:nvCxnSpPr>
        <p:spPr>
          <a:xfrm>
            <a:off x="4067944" y="3429000"/>
            <a:ext cx="0" cy="3393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80615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2295</TotalTime>
  <Words>99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Официальная</vt:lpstr>
      <vt:lpstr>Специальное оформление</vt:lpstr>
      <vt:lpstr>                    Государственное бюджетное профессиональное образовательное учреждение «Пятигорский техникум торговли, технологий и сервиса»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профессиональное образовательное учреждение «пятигорский техникум торговли, технологий и сервиса»</dc:title>
  <dc:creator>user</dc:creator>
  <cp:lastModifiedBy>user</cp:lastModifiedBy>
  <cp:revision>212</cp:revision>
  <dcterms:created xsi:type="dcterms:W3CDTF">2023-06-23T06:59:28Z</dcterms:created>
  <dcterms:modified xsi:type="dcterms:W3CDTF">2024-08-20T10:42:33Z</dcterms:modified>
</cp:coreProperties>
</file>