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60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8B5B0-6B6A-445A-A7F5-5D0A2985E8A7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1EB7-E75E-4675-AE75-62DF34EAC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0017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ГБПОУ Пятигорский техникум торговли технологий и сервиса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УПК 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ПТТТиС-Престиж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3429000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Директор техникума: Башкатова Наталия Павловна</a:t>
            </a:r>
          </a:p>
          <a:p>
            <a:r>
              <a:rPr lang="ru-RU" sz="2000" dirty="0" smtClean="0"/>
              <a:t>           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786190"/>
            <a:ext cx="4310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Телефон: +7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(8793)33-35-36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+7 962-740-9402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эл.почта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ptet@mail.ru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ptet.ru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783522"/>
            <a:ext cx="6167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Руководитель УПК: </a:t>
            </a:r>
            <a:r>
              <a:rPr lang="ru-RU" sz="2000" dirty="0" err="1" smtClean="0"/>
              <a:t>Русанова</a:t>
            </a:r>
            <a:r>
              <a:rPr lang="ru-RU" sz="2000" dirty="0" smtClean="0"/>
              <a:t> Виктория Валерьевна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4762038"/>
            <a:ext cx="60486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                                        Телефон: +7  928-312-02-34</a:t>
            </a:r>
          </a:p>
          <a:p>
            <a:r>
              <a:rPr lang="ru-RU" sz="1400" dirty="0" smtClean="0"/>
              <a:t>                                         </a:t>
            </a:r>
            <a:r>
              <a:rPr lang="ru-RU" sz="1400" dirty="0" err="1" smtClean="0"/>
              <a:t>эл.почта</a:t>
            </a:r>
            <a:r>
              <a:rPr lang="ru-RU" sz="1400" dirty="0" smtClean="0"/>
              <a:t>:</a:t>
            </a:r>
            <a:r>
              <a:rPr lang="en-US" sz="1400" dirty="0" smtClean="0"/>
              <a:t> ptet.prestige@mail.ru</a:t>
            </a:r>
            <a:endParaRPr lang="ru-RU" sz="1400" dirty="0" smtClean="0"/>
          </a:p>
          <a:p>
            <a:r>
              <a:rPr lang="ru-RU" sz="1400" dirty="0" smtClean="0"/>
              <a:t>                                         Сайт: </a:t>
            </a:r>
            <a:r>
              <a:rPr lang="en-US" sz="1400" dirty="0" smtClean="0"/>
              <a:t>ptet.ru</a:t>
            </a:r>
            <a:endParaRPr lang="ru-RU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60" cy="101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102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043890" cy="1785926"/>
          </a:xfrm>
        </p:spPr>
        <p:txBody>
          <a:bodyPr lIns="0" tIns="0" rIns="0" bIns="0"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Северо-кавказский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федеральный округ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Ставропольский край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Кавказские минеральные воды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Город-курорт Пятигорск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143116"/>
            <a:ext cx="1395428" cy="139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57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Северо-кавказский федеральный округ Ставропольский край Кавказские минеральные воды Город-курорт Пятигорск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23</cp:revision>
  <dcterms:created xsi:type="dcterms:W3CDTF">2024-08-20T07:50:43Z</dcterms:created>
  <dcterms:modified xsi:type="dcterms:W3CDTF">2024-08-20T11:43:32Z</dcterms:modified>
</cp:coreProperties>
</file>