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04" y="3220898"/>
            <a:ext cx="1792445" cy="70816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УПК</a:t>
            </a:r>
          </a:p>
          <a:p>
            <a:pPr algn="ctr"/>
            <a:r>
              <a:rPr lang="ru-RU" dirty="0" err="1" smtClean="0"/>
              <a:t>ПТТТиС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214546" y="785794"/>
            <a:ext cx="2175611" cy="78581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Гостиница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м</a:t>
            </a:r>
            <a:r>
              <a:rPr lang="ru-RU" sz="1600" dirty="0" smtClean="0">
                <a:solidFill>
                  <a:schemeClr val="tx1"/>
                </a:solidFill>
              </a:rPr>
              <a:t>ини Престиж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85983" y="2077890"/>
            <a:ext cx="2104174" cy="70816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Ресторан Престиж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5983" y="3220898"/>
            <a:ext cx="2104174" cy="70816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Кафе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Престиж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85983" y="4354588"/>
            <a:ext cx="2104174" cy="70816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Турфирма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ПТТТиС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14546" y="5500702"/>
            <a:ext cx="2175611" cy="7765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Экскурсионное бюро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ПТТТиС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714876" y="500042"/>
            <a:ext cx="3786214" cy="150019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Люкс – 5 номеров</a:t>
            </a:r>
          </a:p>
          <a:p>
            <a:r>
              <a:rPr lang="ru-RU" sz="1400" dirty="0" err="1" smtClean="0">
                <a:solidFill>
                  <a:schemeClr val="tx1"/>
                </a:solidFill>
              </a:rPr>
              <a:t>Аппартаменты</a:t>
            </a:r>
            <a:r>
              <a:rPr lang="ru-RU" sz="1400" dirty="0" smtClean="0">
                <a:solidFill>
                  <a:schemeClr val="tx1"/>
                </a:solidFill>
              </a:rPr>
              <a:t>  Студия - 1 номер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2х местные – 12 номеров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1 </a:t>
            </a:r>
            <a:r>
              <a:rPr lang="ru-RU" sz="1400" dirty="0" err="1" smtClean="0">
                <a:solidFill>
                  <a:schemeClr val="tx1"/>
                </a:solidFill>
              </a:rPr>
              <a:t>местн</a:t>
            </a:r>
            <a:r>
              <a:rPr lang="ru-RU" sz="1400" dirty="0" smtClean="0">
                <a:solidFill>
                  <a:schemeClr val="tx1"/>
                </a:solidFill>
              </a:rPr>
              <a:t>. – 1 номер</a:t>
            </a:r>
          </a:p>
        </p:txBody>
      </p:sp>
      <p:sp>
        <p:nvSpPr>
          <p:cNvPr id="19" name="Овал 18"/>
          <p:cNvSpPr/>
          <p:nvPr/>
        </p:nvSpPr>
        <p:spPr>
          <a:xfrm>
            <a:off x="4714876" y="2043724"/>
            <a:ext cx="3929090" cy="88521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Меню народов Кавказа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80 посадочных мест</a:t>
            </a:r>
          </a:p>
        </p:txBody>
      </p:sp>
      <p:sp>
        <p:nvSpPr>
          <p:cNvPr id="20" name="Овал 19"/>
          <p:cNvSpPr/>
          <p:nvPr/>
        </p:nvSpPr>
        <p:spPr>
          <a:xfrm>
            <a:off x="4714876" y="3115294"/>
            <a:ext cx="3857652" cy="88521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100 посадочных мест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Сбалансированное и диетическое меню</a:t>
            </a:r>
          </a:p>
        </p:txBody>
      </p:sp>
      <p:sp>
        <p:nvSpPr>
          <p:cNvPr id="21" name="Овал 20"/>
          <p:cNvSpPr/>
          <p:nvPr/>
        </p:nvSpPr>
        <p:spPr>
          <a:xfrm>
            <a:off x="4714876" y="4214818"/>
            <a:ext cx="3929090" cy="106225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Индивидуальные туристические маршруты по городам КМВ и Северному Кавказу</a:t>
            </a:r>
          </a:p>
        </p:txBody>
      </p:sp>
      <p:sp>
        <p:nvSpPr>
          <p:cNvPr id="22" name="Овал 21"/>
          <p:cNvSpPr/>
          <p:nvPr/>
        </p:nvSpPr>
        <p:spPr>
          <a:xfrm>
            <a:off x="4714876" y="5429264"/>
            <a:ext cx="4000528" cy="106225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Индивидуальные и групповые экскурсии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по городам КМВ и Северному Кавказу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 flipH="1" flipV="1">
            <a:off x="750067" y="1678769"/>
            <a:ext cx="185738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571604" y="2571744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6"/>
            <a:endCxn id="7" idx="2"/>
          </p:cNvCxnSpPr>
          <p:nvPr/>
        </p:nvCxnSpPr>
        <p:spPr>
          <a:xfrm>
            <a:off x="1863849" y="3574982"/>
            <a:ext cx="4221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5"/>
          </p:cNvCxnSpPr>
          <p:nvPr/>
        </p:nvCxnSpPr>
        <p:spPr>
          <a:xfrm rot="16200000" flipH="1">
            <a:off x="1570343" y="3856364"/>
            <a:ext cx="746651" cy="684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750067" y="4250537"/>
            <a:ext cx="185738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43174" y="7141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Структура УПК «</a:t>
            </a:r>
            <a:r>
              <a:rPr lang="ru-RU" sz="2400" dirty="0" err="1" smtClean="0"/>
              <a:t>ПТТТиС</a:t>
            </a:r>
            <a:r>
              <a:rPr lang="ru-RU" sz="2400" dirty="0" smtClean="0"/>
              <a:t> -Престиж»</a:t>
            </a:r>
            <a:endParaRPr lang="ru-RU" sz="2400" dirty="0"/>
          </a:p>
        </p:txBody>
      </p:sp>
      <p:cxnSp>
        <p:nvCxnSpPr>
          <p:cNvPr id="78" name="Прямая со стрелкой 77"/>
          <p:cNvCxnSpPr/>
          <p:nvPr/>
        </p:nvCxnSpPr>
        <p:spPr>
          <a:xfrm flipV="1">
            <a:off x="4390157" y="2428868"/>
            <a:ext cx="324719" cy="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4390157" y="3571876"/>
            <a:ext cx="324719" cy="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4390157" y="4714884"/>
            <a:ext cx="324719" cy="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4357686" y="5929330"/>
            <a:ext cx="324719" cy="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4429124" y="1214422"/>
            <a:ext cx="324719" cy="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95428" cy="139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73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2024-08-20T07:50:43Z</dcterms:created>
  <dcterms:modified xsi:type="dcterms:W3CDTF">2024-08-20T11:44:05Z</dcterms:modified>
</cp:coreProperties>
</file>