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3" r:id="rId2"/>
  </p:sldMasterIdLst>
  <p:notesMasterIdLst>
    <p:notesMasterId r:id="rId4"/>
  </p:notesMasterIdLst>
  <p:sldIdLst>
    <p:sldId id="30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E54"/>
    <a:srgbClr val="6EA0B0"/>
    <a:srgbClr val="9793AF"/>
    <a:srgbClr val="8D89A4"/>
    <a:srgbClr val="7B7696"/>
    <a:srgbClr val="535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23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A449-03F2-441D-AEA5-505860BDF596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9691A-2614-4E9C-A5EC-3ED4710BD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301752" y="16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197" y="1628800"/>
            <a:ext cx="2089547" cy="4627248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19750" y="1815841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24" y="1618765"/>
            <a:ext cx="2036691" cy="4637283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DF2B57-F096-22F8-239A-35531CD8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43529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9C53C6-8DCC-17AB-D6D1-83FDBCD53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0AF3EF-CDA6-C872-C318-08BD4E5CD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D273EE-99FD-9149-DE36-5C67A9BB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49F9336-6075-9CBC-B439-8A15AFF0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D4B0CE-D26C-0F7D-14C1-05234C9C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66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AB88AD-4AFC-5F6E-4967-084A6A11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2E6C6C-5AE6-34A7-D35C-228108E9A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7E5219E-932A-A508-F939-C56BA736C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FC98B60-2584-4E8E-4567-B9B91D1D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F8A453-FB62-3745-99AE-388E6941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573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0A2F0D-A796-FE12-B98A-6445C3EE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8A1F56-61B2-C3EC-AA62-25BA8599F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482FD2-9592-F4A8-7C20-EF0970D0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FB7A76-C6A0-1080-12DB-744BB312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227AA7F-2C12-7702-0988-877FC478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7327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DC180E-FEEF-A96A-9ABD-7F4C7660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C7D63D-1329-111B-1A15-E1763D6CE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DCDC284-597E-C428-0E04-91B600483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D9C91E-F32F-33CE-5B89-5A61BC64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C35461-2F73-356F-3B17-9335A9A31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ED28390-6D6E-B97C-0046-7536FCCAD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579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2589" y="1383117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2405B2-8813-3ACC-6367-1FAFC0F4D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D1A787-99A5-ACA1-B8D8-A3840742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6AD7BB5-416C-4C36-3A03-08327590A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09E93FE-7B60-B972-1EA0-22EE00F79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3ABCD96-9A5F-37BB-E309-558EC22F6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8FB299F-97CC-D299-B2F3-B1635603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0486F11-9851-31ED-DEA0-0C1D0EEBC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8F38863-CF04-9CC4-0F4D-22114B89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861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51EDE8-63CB-23E9-2408-166C1ABD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FE465E0-E617-A5A3-3ED0-98F15E36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E5E56E0-DADB-D21B-A1DA-E29D65AE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0E3EFA-2C65-C1F4-CE57-08BF95A57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89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A15CE73-C18C-004B-79C7-F4E427AA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6DDA55B-F559-2420-E4CD-54A63BF7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0C64977-697C-8077-D503-7FDF1B63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373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3F057-FA36-CF78-E193-F0E9BBA7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B7F48-E68A-0CC4-518B-B58070DB8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B50EE63-3A5E-B849-3749-295DCBFF0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6E2F3D0-A19A-7F8A-78C0-D231610A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69A0B5-3742-D14E-6947-FB13F23C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6D23AF5-70AD-FC58-7BCB-F32B4CFD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59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D32A85-DAC2-15AA-1B50-53DD8033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04060C6-CB72-216C-C84A-D04197B47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C6BBB75-674F-D847-7C8E-CB7E1A778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457BA1-F0B0-1181-FD7A-93418909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10057DC-1598-CFC3-5343-743E7F23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C9AB74D-6EE4-76E6-C5BB-0C279F1A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375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B55FF2-6743-B6DC-D7BE-5CA298358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4A06699-A58B-9281-3E88-857833F60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A4357A9-8229-5BB0-4A5A-2A9B00E0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B1D269-6C32-38E5-39B8-E07E0C360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85AE15A-4F99-52CC-728B-B37F10A8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166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487115DC-7114-C8D0-EDE0-0A6D47209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99D545-F9D6-7BFA-BE08-D7F33CEE8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A62FA3-B57A-FFD6-94FD-29CB2FEFC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522FB0-3FAE-2F7A-3B12-037E227FD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47FDEC-6235-1857-6F51-244F5E85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23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 userDrawn="1"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" y="1889902"/>
            <a:ext cx="4273294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483794"/>
            <a:ext cx="8833104" cy="21875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0024" y="1889901"/>
            <a:ext cx="4235322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0024" y="2381199"/>
            <a:ext cx="3896007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724400" y="2404873"/>
            <a:ext cx="4111751" cy="1687559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CB5CFC6-18DE-DF21-84DD-BE186D3E5BC7}"/>
              </a:ext>
            </a:extLst>
          </p:cNvPr>
          <p:cNvSpPr/>
          <p:nvPr userDrawn="1"/>
        </p:nvSpPr>
        <p:spPr>
          <a:xfrm>
            <a:off x="158877" y="1289963"/>
            <a:ext cx="8833104" cy="53465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69B7129A-D190-C64A-9756-44E24086FC2F}"/>
              </a:ext>
            </a:extLst>
          </p:cNvPr>
          <p:cNvSpPr/>
          <p:nvPr userDrawn="1"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8D3BEDE-F87B-BE30-CC9C-AA01D2C01034}"/>
              </a:ext>
            </a:extLst>
          </p:cNvPr>
          <p:cNvSpPr/>
          <p:nvPr userDrawn="1"/>
        </p:nvSpPr>
        <p:spPr>
          <a:xfrm>
            <a:off x="4654202" y="1906893"/>
            <a:ext cx="4189771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57C7DEAB-9FE2-D031-90DD-BA992E3EEFE5}"/>
              </a:ext>
            </a:extLst>
          </p:cNvPr>
          <p:cNvSpPr/>
          <p:nvPr userDrawn="1"/>
        </p:nvSpPr>
        <p:spPr>
          <a:xfrm>
            <a:off x="255577" y="4146923"/>
            <a:ext cx="4256634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6997EC8-5D30-6BF8-0F31-A3046860C572}"/>
              </a:ext>
            </a:extLst>
          </p:cNvPr>
          <p:cNvSpPr/>
          <p:nvPr userDrawn="1"/>
        </p:nvSpPr>
        <p:spPr>
          <a:xfrm>
            <a:off x="4648412" y="4146923"/>
            <a:ext cx="4205105" cy="43728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Текст 3">
            <a:extLst>
              <a:ext uri="{FF2B5EF4-FFF2-40B4-BE49-F238E27FC236}">
                <a16:creationId xmlns:a16="http://schemas.microsoft.com/office/drawing/2014/main" xmlns="" id="{4069FB5F-1F71-10AC-C444-DE8582742C6C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60619" y="1893623"/>
            <a:ext cx="4287852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29" name="Содержимое 23">
            <a:extLst>
              <a:ext uri="{FF2B5EF4-FFF2-40B4-BE49-F238E27FC236}">
                <a16:creationId xmlns:a16="http://schemas.microsoft.com/office/drawing/2014/main" xmlns="" id="{4D2AB35C-6EBD-57BA-E18B-08108C51E1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0024" y="4636245"/>
            <a:ext cx="3896007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30" name="Содержимое 23">
            <a:extLst>
              <a:ext uri="{FF2B5EF4-FFF2-40B4-BE49-F238E27FC236}">
                <a16:creationId xmlns:a16="http://schemas.microsoft.com/office/drawing/2014/main" xmlns="" id="{07165D27-FEDF-B4D1-CCD4-9624AB01EB7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7659" y="4700514"/>
            <a:ext cx="4156316" cy="1636651"/>
          </a:xfrm>
        </p:spPr>
        <p:txBody>
          <a:bodyPr/>
          <a:lstStyle>
            <a:lvl1pPr>
              <a:defRPr sz="1600"/>
            </a:lvl1pPr>
          </a:lstStyle>
          <a:p>
            <a:pPr lvl="0" eaLnBrk="1" latinLnBrk="0" hangingPunct="1"/>
            <a:r>
              <a:rPr lang="ru-RU" dirty="0"/>
              <a:t>Образец текста</a:t>
            </a:r>
          </a:p>
          <a:p>
            <a:pPr lvl="1" eaLnBrk="1" latinLnBrk="0" hangingPunct="1"/>
            <a:r>
              <a:rPr lang="ru-RU" dirty="0"/>
              <a:t>Второй уровень</a:t>
            </a:r>
          </a:p>
          <a:p>
            <a:pPr lvl="2" eaLnBrk="1" latinLnBrk="0" hangingPunct="1"/>
            <a:r>
              <a:rPr lang="ru-RU" dirty="0"/>
              <a:t>Третий уровень</a:t>
            </a:r>
          </a:p>
          <a:p>
            <a:pPr lvl="3" eaLnBrk="1" latinLnBrk="0" hangingPunct="1"/>
            <a:r>
              <a:rPr lang="ru-RU" dirty="0" err="1"/>
              <a:t>Четвертый</a:t>
            </a:r>
            <a:r>
              <a:rPr lang="ru-RU" dirty="0"/>
              <a:t> уровень</a:t>
            </a:r>
          </a:p>
          <a:p>
            <a:pPr lvl="4" eaLnBrk="1" latinLnBrk="0" hangingPunct="1"/>
            <a:r>
              <a:rPr lang="ru-RU" dirty="0"/>
              <a:t>Пятый уровень</a:t>
            </a:r>
            <a:endParaRPr kumimoji="0" lang="en-US" dirty="0"/>
          </a:p>
        </p:txBody>
      </p:sp>
      <p:sp>
        <p:nvSpPr>
          <p:cNvPr id="31" name="Текст 3">
            <a:extLst>
              <a:ext uri="{FF2B5EF4-FFF2-40B4-BE49-F238E27FC236}">
                <a16:creationId xmlns:a16="http://schemas.microsoft.com/office/drawing/2014/main" xmlns="" id="{5FB4362F-2C78-44C9-1E2C-2279B4884525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728680" y="4215978"/>
            <a:ext cx="4256634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  <p:sp>
        <p:nvSpPr>
          <p:cNvPr id="32" name="Текст 3">
            <a:extLst>
              <a:ext uri="{FF2B5EF4-FFF2-40B4-BE49-F238E27FC236}">
                <a16:creationId xmlns:a16="http://schemas.microsoft.com/office/drawing/2014/main" xmlns="" id="{029EC9C2-50DB-D0BB-8F58-4EF60A57C325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29391" y="4202012"/>
            <a:ext cx="4256634" cy="437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4E63AD-B97B-A4E4-AF58-6195CF2B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91CC08-FF9E-6F36-D335-0F8B4F0F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7BDCD7D-04F5-16F7-63D6-44F59243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40FF783-F432-0C02-ACBD-30872F6A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3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B566E1-58BA-0593-7117-48975735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2081A4B-F21F-B5EC-813A-0DCA103E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8DB58084-1EF7-F280-775B-D3753214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98E8663-B0C4-46A8-651C-604489CB6869}"/>
              </a:ext>
            </a:extLst>
          </p:cNvPr>
          <p:cNvSpPr/>
          <p:nvPr userDrawn="1"/>
        </p:nvSpPr>
        <p:spPr>
          <a:xfrm>
            <a:off x="152400" y="1268760"/>
            <a:ext cx="8833104" cy="534653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CD4B6915-D78F-0D21-C1BF-9AD7B95A4B35}"/>
              </a:ext>
            </a:extLst>
          </p:cNvPr>
          <p:cNvSpPr/>
          <p:nvPr userDrawn="1"/>
        </p:nvSpPr>
        <p:spPr>
          <a:xfrm>
            <a:off x="4361688" y="105530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7539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2EED2FF-20CA-59AD-31A1-9B7ADF734557}"/>
              </a:ext>
            </a:extLst>
          </p:cNvPr>
          <p:cNvSpPr/>
          <p:nvPr userDrawn="1"/>
        </p:nvSpPr>
        <p:spPr>
          <a:xfrm>
            <a:off x="179512" y="1450876"/>
            <a:ext cx="2743200" cy="4831975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Содержимое 19">
            <a:extLst>
              <a:ext uri="{FF2B5EF4-FFF2-40B4-BE49-F238E27FC236}">
                <a16:creationId xmlns:a16="http://schemas.microsoft.com/office/drawing/2014/main" xmlns="" id="{62194AD2-42B8-24B1-0001-28DDBAF731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59832" y="1450875"/>
            <a:ext cx="5638800" cy="4831975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883688-7EC0-9809-D8AB-87963438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5A0EE41-F72D-0A41-399A-3C9093ECB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92A57BB-170A-2E0E-6C6B-49DD12CB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256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82" r:id="rId6"/>
    <p:sldLayoutId id="2147483781" r:id="rId7"/>
    <p:sldLayoutId id="2147483774" r:id="rId8"/>
    <p:sldLayoutId id="2147483780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97" r:id="rId15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975391-80F9-CAB7-C9BC-C8B28256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024C116-2A5C-4C71-4AF0-3B139C6A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2F8C06-320B-EF08-FE0F-4CDA132FB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2676C-3C98-49F6-8F0D-8C4302DBA093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70F2DD-C11F-ACFA-7A05-A1BB88B0C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DACFCD-6DFB-91BD-F9A5-2F841CB2D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03A6-4B39-4A3C-935A-65414A843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09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Соединитель: уступ 31">
            <a:extLst>
              <a:ext uri="{FF2B5EF4-FFF2-40B4-BE49-F238E27FC236}">
                <a16:creationId xmlns="" xmlns:a16="http://schemas.microsoft.com/office/drawing/2014/main" id="{CCEAD1B6-3B93-1528-5655-68B5AED2E9A7}"/>
              </a:ext>
            </a:extLst>
          </p:cNvPr>
          <p:cNvCxnSpPr>
            <a:stCxn id="6" idx="0"/>
            <a:endCxn id="5" idx="1"/>
          </p:cNvCxnSpPr>
          <p:nvPr/>
        </p:nvCxnSpPr>
        <p:spPr>
          <a:xfrm rot="5400000" flipH="1" flipV="1">
            <a:off x="1925149" y="1269473"/>
            <a:ext cx="1634919" cy="1048011"/>
          </a:xfrm>
          <a:prstGeom prst="bentConnector2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D26A1B5-0285-8AFA-A7DE-7B5E8CBC9E3A}"/>
              </a:ext>
            </a:extLst>
          </p:cNvPr>
          <p:cNvSpPr txBox="1"/>
          <p:nvPr/>
        </p:nvSpPr>
        <p:spPr>
          <a:xfrm>
            <a:off x="4067504" y="160410"/>
            <a:ext cx="1651044" cy="584775"/>
          </a:xfrm>
          <a:prstGeom prst="rect">
            <a:avLst/>
          </a:prstGeom>
          <a:solidFill>
            <a:srgbClr val="9793AF">
              <a:alpha val="52000"/>
            </a:srgb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9CC69DE-F20F-CAA1-8BCD-B93DE15D8ACE}"/>
              </a:ext>
            </a:extLst>
          </p:cNvPr>
          <p:cNvSpPr txBox="1"/>
          <p:nvPr/>
        </p:nvSpPr>
        <p:spPr>
          <a:xfrm>
            <a:off x="3266614" y="745185"/>
            <a:ext cx="324848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самофинансирование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70D5894-923C-4D63-B295-935C261148A8}"/>
              </a:ext>
            </a:extLst>
          </p:cNvPr>
          <p:cNvSpPr txBox="1"/>
          <p:nvPr/>
        </p:nvSpPr>
        <p:spPr>
          <a:xfrm>
            <a:off x="830843" y="2610937"/>
            <a:ext cx="2775520" cy="15081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и оказания услуг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DAC6D43-96ED-DE7C-AC60-0A081F0BDE86}"/>
              </a:ext>
            </a:extLst>
          </p:cNvPr>
          <p:cNvSpPr txBox="1"/>
          <p:nvPr/>
        </p:nvSpPr>
        <p:spPr>
          <a:xfrm>
            <a:off x="5025258" y="1565307"/>
            <a:ext cx="3901966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ФОТ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работников, участвующих в производственной деятельности УПК; </a:t>
            </a:r>
          </a:p>
          <a:p>
            <a:pPr marL="342900" indent="-342900">
              <a:buFontTx/>
              <a:buChar char="-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приобретение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сырья, материалов и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материальных запасов;</a:t>
            </a:r>
          </a:p>
          <a:p>
            <a:pPr marL="342900" indent="-342900">
              <a:buFontTx/>
              <a:buChar char="-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развитие материально-технической базы УПК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4610E5F-F5BD-EFFE-F2CC-71A7F0A873AE}"/>
              </a:ext>
            </a:extLst>
          </p:cNvPr>
          <p:cNvSpPr txBox="1"/>
          <p:nvPr/>
        </p:nvSpPr>
        <p:spPr>
          <a:xfrm>
            <a:off x="152735" y="4870155"/>
            <a:ext cx="1767691" cy="70788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0CCE5FF-872C-083F-EE37-B713EA657E39}"/>
              </a:ext>
            </a:extLst>
          </p:cNvPr>
          <p:cNvSpPr txBox="1"/>
          <p:nvPr/>
        </p:nvSpPr>
        <p:spPr>
          <a:xfrm>
            <a:off x="1560786" y="5578041"/>
            <a:ext cx="1950984" cy="70788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23C6A153-2144-9E12-25E3-5147C51BC573}"/>
              </a:ext>
            </a:extLst>
          </p:cNvPr>
          <p:cNvSpPr txBox="1"/>
          <p:nvPr/>
        </p:nvSpPr>
        <p:spPr>
          <a:xfrm>
            <a:off x="3188182" y="4870155"/>
            <a:ext cx="1758644" cy="70788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коммерческий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9D02A57F-F3FA-B261-9B46-50F126BD5B59}"/>
              </a:ext>
            </a:extLst>
          </p:cNvPr>
          <p:cNvCxnSpPr>
            <a:cxnSpLocks/>
          </p:cNvCxnSpPr>
          <p:nvPr/>
        </p:nvCxnSpPr>
        <p:spPr>
          <a:xfrm flipV="1">
            <a:off x="830844" y="4119042"/>
            <a:ext cx="428790" cy="751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96302804-8F19-878D-07B1-1BBAA2F4E541}"/>
              </a:ext>
            </a:extLst>
          </p:cNvPr>
          <p:cNvCxnSpPr>
            <a:cxnSpLocks/>
          </p:cNvCxnSpPr>
          <p:nvPr/>
        </p:nvCxnSpPr>
        <p:spPr>
          <a:xfrm flipV="1">
            <a:off x="2357422" y="4119042"/>
            <a:ext cx="0" cy="14589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="" xmlns:a16="http://schemas.microsoft.com/office/drawing/2014/main" id="{3087F8D2-08C7-D51C-1F14-34FEA25879A2}"/>
              </a:ext>
            </a:extLst>
          </p:cNvPr>
          <p:cNvCxnSpPr>
            <a:cxnSpLocks/>
          </p:cNvCxnSpPr>
          <p:nvPr/>
        </p:nvCxnSpPr>
        <p:spPr>
          <a:xfrm flipH="1" flipV="1">
            <a:off x="3266614" y="4119042"/>
            <a:ext cx="591007" cy="7511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4B38E97-1293-CBAE-BF6B-C4786E6FB92D}"/>
              </a:ext>
            </a:extLst>
          </p:cNvPr>
          <p:cNvSpPr txBox="1"/>
          <p:nvPr/>
        </p:nvSpPr>
        <p:spPr>
          <a:xfrm>
            <a:off x="1036581" y="1206850"/>
            <a:ext cx="1860332" cy="107721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alpha val="9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ФХД</a:t>
            </a:r>
          </a:p>
        </p:txBody>
      </p:sp>
      <p:cxnSp>
        <p:nvCxnSpPr>
          <p:cNvPr id="35" name="Соединитель: уступ 34">
            <a:extLst>
              <a:ext uri="{FF2B5EF4-FFF2-40B4-BE49-F238E27FC236}">
                <a16:creationId xmlns="" xmlns:a16="http://schemas.microsoft.com/office/drawing/2014/main" id="{9B0691AC-6752-F561-7851-E38DA0A3113B}"/>
              </a:ext>
            </a:extLst>
          </p:cNvPr>
          <p:cNvCxnSpPr/>
          <p:nvPr/>
        </p:nvCxnSpPr>
        <p:spPr>
          <a:xfrm>
            <a:off x="6515100" y="976019"/>
            <a:ext cx="516716" cy="58928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01447" y="25242"/>
            <a:ext cx="27168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орядок финансирования </a:t>
            </a:r>
            <a:endParaRPr lang="ru-RU" sz="1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70D5894-923C-4D63-B295-935C261148A8}"/>
              </a:ext>
            </a:extLst>
          </p:cNvPr>
          <p:cNvSpPr txBox="1"/>
          <p:nvPr/>
        </p:nvSpPr>
        <p:spPr>
          <a:xfrm>
            <a:off x="5375632" y="4005064"/>
            <a:ext cx="3312368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размещение в гостинице НДС 0% (пп. 19 п. 1 ст. 164 НК РФ),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 – кейтеринговое обслуживание из студенческого кафе без НДС (п. 2 ст. 149 НК РФ)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296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2304</TotalTime>
  <Words>80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Официальная</vt:lpstr>
      <vt:lpstr>Специальное оформление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«пятигорский техникум торговли, технологий и сервиса»</dc:title>
  <dc:creator>user</dc:creator>
  <cp:lastModifiedBy>user</cp:lastModifiedBy>
  <cp:revision>216</cp:revision>
  <dcterms:created xsi:type="dcterms:W3CDTF">2023-06-23T06:59:28Z</dcterms:created>
  <dcterms:modified xsi:type="dcterms:W3CDTF">2024-08-20T11:46:48Z</dcterms:modified>
</cp:coreProperties>
</file>