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3" r:id="rId2"/>
  </p:sldMasterIdLst>
  <p:notesMasterIdLst>
    <p:notesMasterId r:id="rId4"/>
  </p:notesMasterIdLst>
  <p:sldIdLst>
    <p:sldId id="31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E54"/>
    <a:srgbClr val="6EA0B0"/>
    <a:srgbClr val="9793AF"/>
    <a:srgbClr val="8D89A4"/>
    <a:srgbClr val="7B7696"/>
    <a:srgbClr val="53516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90" d="100"/>
          <a:sy n="90" d="100"/>
        </p:scale>
        <p:origin x="-2292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4A449-03F2-441D-AEA5-505860BDF596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9691A-2614-4E9C-A5EC-3ED4710BD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301752" y="16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8197" y="1628800"/>
            <a:ext cx="2089547" cy="4627248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19750" y="1815841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24" y="1618765"/>
            <a:ext cx="2036691" cy="4637283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DF2B57-F096-22F8-239A-35531CD88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3435291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22249"/>
            <a:ext cx="8833104" cy="61281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272702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841222" y="1296379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998441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9C53C6-8DCC-17AB-D6D1-83FDBCD53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F0AF3EF-CDA6-C872-C318-08BD4E5CD5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BD273EE-99FD-9149-DE36-5C67A9BB6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49F9336-6075-9CBC-B439-8A15AFF0B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1D4B0CE-D26C-0F7D-14C1-05234C9C0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06684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AB88AD-4AFC-5F6E-4967-084A6A118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E2E6C6C-5AE6-34A7-D35C-228108E9A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7E5219E-932A-A508-F939-C56BA736C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FC98B60-2584-4E8E-4567-B9B91D1DF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0F8A453-FB62-3745-99AE-388E6941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5735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0A2F0D-A796-FE12-B98A-6445C3EEC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F8A1F56-61B2-C3EC-AA62-25BA8599F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E482FD2-9592-F4A8-7C20-EF0970D08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7FB7A76-C6A0-1080-12DB-744BB3128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227AA7F-2C12-7702-0988-877FC478D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732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282589" y="1383117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DC180E-FEEF-A96A-9ABD-7F4C76604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FC7D63D-1329-111B-1A15-E1763D6CE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DCDC284-597E-C428-0E04-91B600483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FD9C91E-F32F-33CE-5B89-5A61BC64D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CC35461-2F73-356F-3B17-9335A9A31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ED28390-6D6E-B97C-0046-7536FCCAD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5799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2405B2-8813-3ACC-6367-1FAFC0F4D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AD1A787-99A5-ACA1-B8D8-A3840742A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6AD7BB5-416C-4C36-3A03-08327590A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09E93FE-7B60-B972-1EA0-22EE00F79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3ABCD96-9A5F-37BB-E309-558EC22F6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8FB299F-97CC-D299-B2F3-B16356039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0486F11-9851-31ED-DEA0-0C1D0EEBC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8F38863-CF04-9CC4-0F4D-22114B895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8619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51EDE8-63CB-23E9-2408-166C1ABD2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FE465E0-E617-A5A3-3ED0-98F15E364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E5E56E0-DADB-D21B-A1DA-E29D65AE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70E3EFA-2C65-C1F4-CE57-08BF95A57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98992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A15CE73-C18C-004B-79C7-F4E427AA1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6DDA55B-F559-2420-E4CD-54A63BF7D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0C64977-697C-8077-D503-7FDF1B636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13732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E3F057-FA36-CF78-E193-F0E9BBA72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D3B7F48-E68A-0CC4-518B-B58070DB8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B50EE63-3A5E-B849-3749-295DCBFF0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6E2F3D0-A19A-7F8A-78C0-D231610A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269A0B5-3742-D14E-6947-FB13F23C4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6D23AF5-70AD-FC58-7BCB-F32B4CFD0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3591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D32A85-DAC2-15AA-1B50-53DD80333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04060C6-CB72-216C-C84A-D04197B47C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C6BBB75-674F-D847-7C8E-CB7E1A778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9457BA1-F0B0-1181-FD7A-93418909F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10057DC-1598-CFC3-5343-743E7F238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C9AB74D-6EE4-76E6-C5BB-0C279F1A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73754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B55FF2-6743-B6DC-D7BE-5CA298358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4A06699-A58B-9281-3E88-857833F60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A4357A9-8229-5BB0-4A5A-2A9B00E01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EB1D269-6C32-38E5-39B8-E07E0C360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85AE15A-4F99-52CC-728B-B37F10A82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11661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487115DC-7114-C8D0-EDE0-0A6D472091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899D545-F9D6-7BFA-BE08-D7F33CEE8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4A62FA3-B57A-FFD6-94FD-29CB2FEFC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4522FB0-3FAE-2F7A-3B12-037E227FD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E47FDEC-6235-1857-6F51-244F5E850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239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 userDrawn="1"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77" y="1889902"/>
            <a:ext cx="4273294" cy="43728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483794"/>
            <a:ext cx="8833104" cy="21875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0024" y="1889901"/>
            <a:ext cx="4235322" cy="43728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dirty="0"/>
              <a:t>Образец текста</a:t>
            </a: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0024" y="2381199"/>
            <a:ext cx="3896007" cy="1636651"/>
          </a:xfrm>
        </p:spPr>
        <p:txBody>
          <a:bodyPr/>
          <a:lstStyle>
            <a:lvl1pPr>
              <a:defRPr sz="1600"/>
            </a:lvl1pPr>
          </a:lstStyle>
          <a:p>
            <a:pPr lvl="0" eaLnBrk="1" latinLnBrk="0" hangingPunct="1"/>
            <a:r>
              <a:rPr lang="ru-RU" dirty="0"/>
              <a:t>Образец текста</a:t>
            </a:r>
          </a:p>
          <a:p>
            <a:pPr lvl="1" eaLnBrk="1" latinLnBrk="0" hangingPunct="1"/>
            <a:r>
              <a:rPr lang="ru-RU" dirty="0"/>
              <a:t>Второй уровень</a:t>
            </a:r>
          </a:p>
          <a:p>
            <a:pPr lvl="2" eaLnBrk="1" latinLnBrk="0" hangingPunct="1"/>
            <a:r>
              <a:rPr lang="ru-RU" dirty="0"/>
              <a:t>Третий уровень</a:t>
            </a:r>
          </a:p>
          <a:p>
            <a:pPr lvl="3" eaLnBrk="1" latinLnBrk="0" hangingPunct="1"/>
            <a:r>
              <a:rPr lang="ru-RU" dirty="0" err="1"/>
              <a:t>Четвертый</a:t>
            </a:r>
            <a:r>
              <a:rPr lang="ru-RU" dirty="0"/>
              <a:t> уровень</a:t>
            </a:r>
          </a:p>
          <a:p>
            <a:pPr lvl="4" eaLnBrk="1" latinLnBrk="0" hangingPunct="1"/>
            <a:r>
              <a:rPr lang="ru-RU" dirty="0"/>
              <a:t>Пятый уровень</a:t>
            </a:r>
            <a:endParaRPr kumimoji="0" lang="en-US" dirty="0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724400" y="2404873"/>
            <a:ext cx="4111751" cy="1687559"/>
          </a:xfrm>
        </p:spPr>
        <p:txBody>
          <a:bodyPr/>
          <a:lstStyle>
            <a:lvl1pPr>
              <a:defRPr sz="1600"/>
            </a:lvl1pPr>
          </a:lstStyle>
          <a:p>
            <a:pPr lvl="0" eaLnBrk="1" latinLnBrk="0" hangingPunct="1"/>
            <a:r>
              <a:rPr lang="ru-RU" dirty="0"/>
              <a:t>Образец текста</a:t>
            </a:r>
          </a:p>
          <a:p>
            <a:pPr lvl="1" eaLnBrk="1" latinLnBrk="0" hangingPunct="1"/>
            <a:r>
              <a:rPr lang="ru-RU" dirty="0"/>
              <a:t>Второй уровень</a:t>
            </a:r>
          </a:p>
          <a:p>
            <a:pPr lvl="2" eaLnBrk="1" latinLnBrk="0" hangingPunct="1"/>
            <a:r>
              <a:rPr lang="ru-RU" dirty="0"/>
              <a:t>Третий уровень</a:t>
            </a:r>
          </a:p>
          <a:p>
            <a:pPr lvl="3" eaLnBrk="1" latinLnBrk="0" hangingPunct="1"/>
            <a:r>
              <a:rPr lang="ru-RU" dirty="0" err="1"/>
              <a:t>Четвертый</a:t>
            </a:r>
            <a:r>
              <a:rPr lang="ru-RU" dirty="0"/>
              <a:t> уровень</a:t>
            </a:r>
          </a:p>
          <a:p>
            <a:pPr lvl="4" eaLnBrk="1" latinLnBrk="0" hangingPunct="1"/>
            <a:r>
              <a:rPr lang="ru-RU" dirty="0"/>
              <a:t>Пятый уровень</a:t>
            </a:r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CB5CFC6-18DE-DF21-84DD-BE186D3E5BC7}"/>
              </a:ext>
            </a:extLst>
          </p:cNvPr>
          <p:cNvSpPr/>
          <p:nvPr userDrawn="1"/>
        </p:nvSpPr>
        <p:spPr>
          <a:xfrm>
            <a:off x="158877" y="1289963"/>
            <a:ext cx="8833104" cy="534653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69B7129A-D190-C64A-9756-44E24086FC2F}"/>
              </a:ext>
            </a:extLst>
          </p:cNvPr>
          <p:cNvSpPr/>
          <p:nvPr userDrawn="1"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18D3BEDE-F87B-BE30-CC9C-AA01D2C01034}"/>
              </a:ext>
            </a:extLst>
          </p:cNvPr>
          <p:cNvSpPr/>
          <p:nvPr userDrawn="1"/>
        </p:nvSpPr>
        <p:spPr>
          <a:xfrm>
            <a:off x="4654202" y="1906893"/>
            <a:ext cx="4189771" cy="43728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57C7DEAB-9FE2-D031-90DD-BA992E3EEFE5}"/>
              </a:ext>
            </a:extLst>
          </p:cNvPr>
          <p:cNvSpPr/>
          <p:nvPr userDrawn="1"/>
        </p:nvSpPr>
        <p:spPr>
          <a:xfrm>
            <a:off x="255577" y="4146923"/>
            <a:ext cx="4256634" cy="43728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26997EC8-5D30-6BF8-0F31-A3046860C572}"/>
              </a:ext>
            </a:extLst>
          </p:cNvPr>
          <p:cNvSpPr/>
          <p:nvPr userDrawn="1"/>
        </p:nvSpPr>
        <p:spPr>
          <a:xfrm>
            <a:off x="4648412" y="4146923"/>
            <a:ext cx="4205105" cy="43728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8" name="Текст 3">
            <a:extLst>
              <a:ext uri="{FF2B5EF4-FFF2-40B4-BE49-F238E27FC236}">
                <a16:creationId xmlns:a16="http://schemas.microsoft.com/office/drawing/2014/main" xmlns="" id="{4069FB5F-1F71-10AC-C444-DE8582742C6C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660619" y="1893623"/>
            <a:ext cx="4287852" cy="43728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dirty="0"/>
              <a:t>Образец текста</a:t>
            </a:r>
          </a:p>
        </p:txBody>
      </p:sp>
      <p:sp>
        <p:nvSpPr>
          <p:cNvPr id="29" name="Содержимое 23">
            <a:extLst>
              <a:ext uri="{FF2B5EF4-FFF2-40B4-BE49-F238E27FC236}">
                <a16:creationId xmlns:a16="http://schemas.microsoft.com/office/drawing/2014/main" xmlns="" id="{4D2AB35C-6EBD-57BA-E18B-08108C51E17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0024" y="4636245"/>
            <a:ext cx="3896007" cy="1636651"/>
          </a:xfrm>
        </p:spPr>
        <p:txBody>
          <a:bodyPr/>
          <a:lstStyle>
            <a:lvl1pPr>
              <a:defRPr sz="1600"/>
            </a:lvl1pPr>
          </a:lstStyle>
          <a:p>
            <a:pPr lvl="0" eaLnBrk="1" latinLnBrk="0" hangingPunct="1"/>
            <a:r>
              <a:rPr lang="ru-RU" dirty="0"/>
              <a:t>Образец текста</a:t>
            </a:r>
          </a:p>
          <a:p>
            <a:pPr lvl="1" eaLnBrk="1" latinLnBrk="0" hangingPunct="1"/>
            <a:r>
              <a:rPr lang="ru-RU" dirty="0"/>
              <a:t>Второй уровень</a:t>
            </a:r>
          </a:p>
          <a:p>
            <a:pPr lvl="2" eaLnBrk="1" latinLnBrk="0" hangingPunct="1"/>
            <a:r>
              <a:rPr lang="ru-RU" dirty="0"/>
              <a:t>Третий уровень</a:t>
            </a:r>
          </a:p>
          <a:p>
            <a:pPr lvl="3" eaLnBrk="1" latinLnBrk="0" hangingPunct="1"/>
            <a:r>
              <a:rPr lang="ru-RU" dirty="0" err="1"/>
              <a:t>Четвертый</a:t>
            </a:r>
            <a:r>
              <a:rPr lang="ru-RU" dirty="0"/>
              <a:t> уровень</a:t>
            </a:r>
          </a:p>
          <a:p>
            <a:pPr lvl="4" eaLnBrk="1" latinLnBrk="0" hangingPunct="1"/>
            <a:r>
              <a:rPr lang="ru-RU" dirty="0"/>
              <a:t>Пятый уровень</a:t>
            </a:r>
            <a:endParaRPr kumimoji="0" lang="en-US" dirty="0"/>
          </a:p>
        </p:txBody>
      </p:sp>
      <p:sp>
        <p:nvSpPr>
          <p:cNvPr id="30" name="Содержимое 23">
            <a:extLst>
              <a:ext uri="{FF2B5EF4-FFF2-40B4-BE49-F238E27FC236}">
                <a16:creationId xmlns:a16="http://schemas.microsoft.com/office/drawing/2014/main" xmlns="" id="{07165D27-FEDF-B4D1-CCD4-9624AB01EB7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7659" y="4700514"/>
            <a:ext cx="4156316" cy="1636651"/>
          </a:xfrm>
        </p:spPr>
        <p:txBody>
          <a:bodyPr/>
          <a:lstStyle>
            <a:lvl1pPr>
              <a:defRPr sz="1600"/>
            </a:lvl1pPr>
          </a:lstStyle>
          <a:p>
            <a:pPr lvl="0" eaLnBrk="1" latinLnBrk="0" hangingPunct="1"/>
            <a:r>
              <a:rPr lang="ru-RU" dirty="0"/>
              <a:t>Образец текста</a:t>
            </a:r>
          </a:p>
          <a:p>
            <a:pPr lvl="1" eaLnBrk="1" latinLnBrk="0" hangingPunct="1"/>
            <a:r>
              <a:rPr lang="ru-RU" dirty="0"/>
              <a:t>Второй уровень</a:t>
            </a:r>
          </a:p>
          <a:p>
            <a:pPr lvl="2" eaLnBrk="1" latinLnBrk="0" hangingPunct="1"/>
            <a:r>
              <a:rPr lang="ru-RU" dirty="0"/>
              <a:t>Третий уровень</a:t>
            </a:r>
          </a:p>
          <a:p>
            <a:pPr lvl="3" eaLnBrk="1" latinLnBrk="0" hangingPunct="1"/>
            <a:r>
              <a:rPr lang="ru-RU" dirty="0" err="1"/>
              <a:t>Четвертый</a:t>
            </a:r>
            <a:r>
              <a:rPr lang="ru-RU" dirty="0"/>
              <a:t> уровень</a:t>
            </a:r>
          </a:p>
          <a:p>
            <a:pPr lvl="4" eaLnBrk="1" latinLnBrk="0" hangingPunct="1"/>
            <a:r>
              <a:rPr lang="ru-RU" dirty="0"/>
              <a:t>Пятый уровень</a:t>
            </a:r>
            <a:endParaRPr kumimoji="0" lang="en-US" dirty="0"/>
          </a:p>
        </p:txBody>
      </p:sp>
      <p:sp>
        <p:nvSpPr>
          <p:cNvPr id="31" name="Текст 3">
            <a:extLst>
              <a:ext uri="{FF2B5EF4-FFF2-40B4-BE49-F238E27FC236}">
                <a16:creationId xmlns:a16="http://schemas.microsoft.com/office/drawing/2014/main" xmlns="" id="{5FB4362F-2C78-44C9-1E2C-2279B4884525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728680" y="4215978"/>
            <a:ext cx="4256634" cy="43728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dirty="0"/>
              <a:t>Образец текста</a:t>
            </a:r>
          </a:p>
        </p:txBody>
      </p:sp>
      <p:sp>
        <p:nvSpPr>
          <p:cNvPr id="32" name="Текст 3">
            <a:extLst>
              <a:ext uri="{FF2B5EF4-FFF2-40B4-BE49-F238E27FC236}">
                <a16:creationId xmlns:a16="http://schemas.microsoft.com/office/drawing/2014/main" xmlns="" id="{029EC9C2-50DB-D0BB-8F58-4EF60A57C325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29391" y="4202012"/>
            <a:ext cx="4256634" cy="43728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dirty="0"/>
              <a:t>Образец текста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4E63AD-B97B-A4E4-AF58-6195CF2B1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191CC08-FF9E-6F36-D335-0F8B4F0F3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7BDCD7D-04F5-16F7-63D6-44F592436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40FF783-F432-0C02-ACBD-30872F6A6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53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B566E1-58BA-0593-7117-48975735C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2081A4B-F21F-B5EC-813A-0DCA103EA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8DB58084-1EF7-F280-775B-D3753214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98E8663-B0C4-46A8-651C-604489CB6869}"/>
              </a:ext>
            </a:extLst>
          </p:cNvPr>
          <p:cNvSpPr/>
          <p:nvPr userDrawn="1"/>
        </p:nvSpPr>
        <p:spPr>
          <a:xfrm>
            <a:off x="152400" y="1268760"/>
            <a:ext cx="8833104" cy="534653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CD4B6915-D78F-0D21-C1BF-9AD7B95A4B35}"/>
              </a:ext>
            </a:extLst>
          </p:cNvPr>
          <p:cNvSpPr/>
          <p:nvPr userDrawn="1"/>
        </p:nvSpPr>
        <p:spPr>
          <a:xfrm>
            <a:off x="4361688" y="105530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57539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2EED2FF-20CA-59AD-31A1-9B7ADF734557}"/>
              </a:ext>
            </a:extLst>
          </p:cNvPr>
          <p:cNvSpPr/>
          <p:nvPr userDrawn="1"/>
        </p:nvSpPr>
        <p:spPr>
          <a:xfrm>
            <a:off x="179512" y="1450876"/>
            <a:ext cx="2743200" cy="4831975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Содержимое 19">
            <a:extLst>
              <a:ext uri="{FF2B5EF4-FFF2-40B4-BE49-F238E27FC236}">
                <a16:creationId xmlns:a16="http://schemas.microsoft.com/office/drawing/2014/main" xmlns="" id="{62194AD2-42B8-24B1-0001-28DDBAF7313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59832" y="1450875"/>
            <a:ext cx="5638800" cy="4831975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883688-7EC0-9809-D8AB-87963438C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5A0EE41-F72D-0A41-399A-3C9093ECB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92A57BB-170A-2E0E-6C6B-49DD12CB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256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82" r:id="rId6"/>
    <p:sldLayoutId id="2147483781" r:id="rId7"/>
    <p:sldLayoutId id="2147483774" r:id="rId8"/>
    <p:sldLayoutId id="2147483780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97" r:id="rId15"/>
    <p:sldLayoutId id="2147483798" r:id="rId16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975391-80F9-CAB7-C9BC-C8B282565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024C116-2A5C-4C71-4AF0-3B139C6AF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D2F8C06-320B-EF08-FE0F-4CDA132FB0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370F2DD-C11F-ACFA-7A05-A1BB88B0C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9DACFCD-6DFB-91BD-F9A5-2F841CB2D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109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УПК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УПК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182688" y="1916833"/>
            <a:ext cx="4389312" cy="4712568"/>
          </a:xfrm>
        </p:spPr>
        <p:txBody>
          <a:bodyPr>
            <a:normAutofit/>
          </a:bodyPr>
          <a:lstStyle/>
          <a:p>
            <a:pPr marL="269875" lvl="0" indent="-176213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500" kern="100" dirty="0" smtClean="0">
                <a:solidFill>
                  <a:srgbClr val="403E5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условий, необходимых для качественного выполнения программ производственного обучения обучающихся, воспитания у них уважения к труду и избранной профессии и (или) специальности.</a:t>
            </a:r>
            <a:endParaRPr lang="ru-RU" sz="1500" kern="100" dirty="0">
              <a:solidFill>
                <a:srgbClr val="403E5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lvl="0" indent="-176213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ru-RU" sz="1500" kern="100" dirty="0" smtClean="0">
                <a:solidFill>
                  <a:srgbClr val="403E5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Совершенствование качества профессионального образования за счет более глубокого и полного соединения обучения с производственным трудом обучающихся, овладения ими практическими навыками и умением эффективного использования оборудования, техники, прогрессивных технологий и управлением производственными процессами</a:t>
            </a:r>
            <a:r>
              <a:rPr lang="ru-RU" sz="1500" kern="100" dirty="0" smtClean="0">
                <a:solidFill>
                  <a:srgbClr val="403E5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500" kern="100" dirty="0">
              <a:solidFill>
                <a:srgbClr val="403E5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lvl="0" indent="-176213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ru-RU" sz="1500" kern="100" dirty="0" smtClean="0">
                <a:solidFill>
                  <a:srgbClr val="403E5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Надлежащее выполнение работ и оказание услуг при наименьших затратах</a:t>
            </a:r>
            <a:r>
              <a:rPr lang="ru-RU" sz="1500" kern="100" dirty="0" smtClean="0">
                <a:solidFill>
                  <a:srgbClr val="403E5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500" kern="100" dirty="0">
              <a:solidFill>
                <a:srgbClr val="403E5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1070DDFB-9EEB-6323-06C0-4BA0476F1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597" y="0"/>
            <a:ext cx="8534400" cy="1272702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профессиональное образовательное учреждение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«Пятигорский техникум торговли, технологий и сервиса»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Послание Президента Российской Федерации февраль 2024 года:</a:t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«Выпускники техникумов - элита рабочего класса»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E6972C61-17CE-9AB6-3EFC-E8BFAED2C55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848" y="291829"/>
            <a:ext cx="792088" cy="786945"/>
          </a:xfrm>
          <a:prstGeom prst="rect">
            <a:avLst/>
          </a:prstGeom>
        </p:spPr>
      </p:pic>
      <p:sp>
        <p:nvSpPr>
          <p:cNvPr id="13" name="Содержимое 5">
            <a:extLst>
              <a:ext uri="{FF2B5EF4-FFF2-40B4-BE49-F238E27FC236}">
                <a16:creationId xmlns:a16="http://schemas.microsoft.com/office/drawing/2014/main" xmlns="" id="{DF74B17D-8616-A567-4EE5-3423D781F9FC}"/>
              </a:ext>
            </a:extLst>
          </p:cNvPr>
          <p:cNvSpPr txBox="1">
            <a:spLocks/>
          </p:cNvSpPr>
          <p:nvPr/>
        </p:nvSpPr>
        <p:spPr>
          <a:xfrm>
            <a:off x="4571999" y="2005676"/>
            <a:ext cx="4264025" cy="4159628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176213">
              <a:lnSpc>
                <a:spcPct val="120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100" kern="100" dirty="0" smtClean="0">
                <a:solidFill>
                  <a:srgbClr val="403E5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Удовлетворение потребностей обучающихся в практическом обучении, потребностей юридических и физических лиц в продукции, работах и услугах, производимых учебно-производственным комплексом.</a:t>
            </a:r>
            <a:endParaRPr lang="ru-RU" sz="2100" kern="100" dirty="0">
              <a:solidFill>
                <a:srgbClr val="403E5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indent="-176213">
              <a:lnSpc>
                <a:spcPct val="120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ru-RU" sz="2100" kern="100" dirty="0" smtClean="0">
                <a:solidFill>
                  <a:srgbClr val="403E5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Получение в процессе осуществления предпринимательской и иной приносящей доход деятельности оптимальной прибыли.</a:t>
            </a:r>
            <a:endParaRPr lang="ru-RU" sz="2100" kern="100" dirty="0">
              <a:solidFill>
                <a:srgbClr val="403E5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indent="-176213">
              <a:lnSpc>
                <a:spcPct val="120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ru-RU" sz="2100" kern="100" dirty="0" smtClean="0">
                <a:solidFill>
                  <a:srgbClr val="403E5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социальных и экономических интересов работников учебно-производственного комплекса, а также обучающихся и работников ГБПОУ ПТТТиС.</a:t>
            </a:r>
          </a:p>
          <a:p>
            <a:pPr marL="269875" indent="-176213">
              <a:lnSpc>
                <a:spcPct val="120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ru-RU" sz="2100" kern="100" dirty="0" smtClean="0">
                <a:solidFill>
                  <a:srgbClr val="403E5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дополнительных рабочих мест, в том числе в период проведения всех видов практик обучающихся.</a:t>
            </a:r>
          </a:p>
          <a:p>
            <a:pPr marL="269875" indent="-176213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endParaRPr lang="ru-RU" sz="2000" kern="100" dirty="0">
              <a:solidFill>
                <a:srgbClr val="403E5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2294</TotalTime>
  <Words>147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Официальная</vt:lpstr>
      <vt:lpstr>Специальное оформление</vt:lpstr>
      <vt:lpstr>                           Государственное бюджетное профессиональное образовательное учреждение «Пятигорский техникум торговли, технологий и сервиса»  Послание Президента Российской Федерации февраль 2024 года: «Выпускники техникумов - элита рабочего класса»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профессиональное образовательное учреждение «пятигорский техникум торговли, технологий и сервиса»</dc:title>
  <dc:creator>user</dc:creator>
  <cp:lastModifiedBy>user</cp:lastModifiedBy>
  <cp:revision>212</cp:revision>
  <dcterms:created xsi:type="dcterms:W3CDTF">2023-06-23T06:59:28Z</dcterms:created>
  <dcterms:modified xsi:type="dcterms:W3CDTF">2024-08-20T10:40:05Z</dcterms:modified>
</cp:coreProperties>
</file>